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2192000" cy="6858000"/>
  <p:notesSz cx="6858000" cy="9144000"/>
  <p:embeddedFontLst>
    <p:embeddedFont>
      <p:font typeface="Albertus Extra Bold" panose="020E0802040304020204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rbel" panose="020B05030202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52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9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6228B5-CAAE-4D0D-928A-A6CA36F9FF0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5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549001" y="735106"/>
            <a:ext cx="7642999" cy="4894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2D91"/>
              </a:buClr>
              <a:buSzPct val="10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Apreciando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la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Sabiduría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2D91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del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2D91"/>
              </a:buClr>
              <a:buSzPct val="10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Creighton Model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Extra Bold" panose="020E0802040304020204" pitchFamily="34" charset="0"/>
                <a:ea typeface="+mn-ea"/>
                <a:cs typeface="+mn-cs"/>
              </a:rPr>
              <a:t>Fertility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™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Extra Bold" panose="020E0802040304020204" pitchFamily="34" charset="0"/>
                <a:cs typeface="Arial" panose="020B0604020202020204" pitchFamily="34" charset="0"/>
              </a:rPr>
              <a:t>System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32D91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 y la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Extra Bold" panose="020E0802040304020204" pitchFamily="34" charset="0"/>
              </a:rPr>
              <a:t>NaPro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B58AE-A2ED-BC4D-1D7A-D9815218B2F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B4EE8-5AA9-B3B3-5AAA-B9A166ED5710}"/>
              </a:ext>
            </a:extLst>
          </p:cNvPr>
          <p:cNvSpPr txBox="1"/>
          <p:nvPr/>
        </p:nvSpPr>
        <p:spPr>
          <a:xfrm>
            <a:off x="609476" y="6457890"/>
            <a:ext cx="12197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Worldwide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Albertus Extra Bold" panose="020E0802040304020204" pitchFamily="34" charset="0"/>
                <a:ea typeface="+mn-ea"/>
                <a:cs typeface="Calibri" panose="020F0502020204030204" pitchFamily="34" charset="0"/>
              </a:rPr>
              <a:t>Fertility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™ Week   •   March 23-29, 2025   •  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Albertus Extra Bold" panose="020E0802040304020204" pitchFamily="34" charset="0"/>
                <a:ea typeface="+mn-ea"/>
                <a:cs typeface="Calibri" panose="020F0502020204030204" pitchFamily="34" charset="0"/>
              </a:rPr>
              <a:t>Fertility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™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Albertus Extra Bold" panose="020E0802040304020204" pitchFamily="34" charset="0"/>
                <a:ea typeface="+mn-ea"/>
                <a:cs typeface="Calibri" panose="020F0502020204030204" pitchFamily="34" charset="0"/>
              </a:rPr>
              <a:t>Centers of America  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830CC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   www.fertilitycare.org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C830CC">
                  <a:lumMod val="20000"/>
                  <a:lumOff val="8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71609-E599-FB1D-0094-78AC0DAF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31" y="1775944"/>
            <a:ext cx="4174434" cy="281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46255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Albertus Extra Bold</vt:lpstr>
      <vt:lpstr>Times New Roman</vt:lpstr>
      <vt:lpstr>Corbel</vt:lpstr>
      <vt:lpstr>Arial</vt:lpstr>
      <vt:lpstr>Calibri</vt:lpstr>
      <vt:lpstr>Depth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Gerianne Jensen</dc:creator>
  <cp:lastModifiedBy>Gerianne Jensen</cp:lastModifiedBy>
  <cp:revision>8</cp:revision>
  <dcterms:created xsi:type="dcterms:W3CDTF">2024-07-08T15:51:03Z</dcterms:created>
  <dcterms:modified xsi:type="dcterms:W3CDTF">2025-03-04T23:24:59Z</dcterms:modified>
</cp:coreProperties>
</file>